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84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15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2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1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7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5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3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3DCC31-BB4C-4A31-A122-A342FBA584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D18ECA-9F5D-4C34-9253-F8AF13B8355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44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6DFF-F5A1-F4AB-D4FC-324671C19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INVESTMENT POLICY OF COMMERCIAL BANKS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FCAA3-17A0-4064-C644-CE23C2CFF2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8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5972C-3215-496A-1E4D-A4B3A54F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INVESTMENT POLICY OF COMMERCIAL BANKS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AE1B0-A6FC-9684-E7FE-07C13257E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bank makes investments for the purpose of earning profits. First it keeps primary and secondary reserves to meet its liquidity requirements.</a:t>
            </a:r>
          </a:p>
          <a:p>
            <a:pPr marL="0" indent="0" algn="just">
              <a:buNone/>
            </a:pPr>
            <a:r>
              <a:rPr lang="en-US" dirty="0"/>
              <a:t>This is essential to satisfy the credit needs of the society by granting short-term loans to its customers. Whatever is left with the bank after making advances is invested for long period to improve its earning capacity.</a:t>
            </a:r>
          </a:p>
          <a:p>
            <a:pPr marL="0" indent="0" algn="just">
              <a:buNone/>
            </a:pPr>
            <a:r>
              <a:rPr lang="en-US" dirty="0"/>
              <a:t>Before discussing the investment policy of a commercial bank, it is instructive to distinguish between a loan and an investment because the usual practice is to regard the two as synonymous. The bank gives a loan to a customer for a short period on condition of repayment.</a:t>
            </a:r>
          </a:p>
        </p:txBody>
      </p:sp>
    </p:spTree>
    <p:extLst>
      <p:ext uri="{BB962C8B-B14F-4D97-AF65-F5344CB8AC3E}">
        <p14:creationId xmlns:p14="http://schemas.microsoft.com/office/powerpoint/2010/main" val="172209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C802-3813-2CD4-2CBB-3EA6284F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INVESTMENT POLICY OF COMMERCIAL BANKS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D6B68-A2DE-1241-4B11-F0C59F47C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It is the customer who asks for the loan. By advancing a loan, the bank creates credit which is a temporary source of fund for the bank. An investment by the bank, on the other hand, is the outlay of its funds for a long period without creating any credit. A bank makes in- vestments in government securities and in the stocks of large reputed industrial concerns, while in the case of a loan the bank advances money against </a:t>
            </a:r>
            <a:r>
              <a:rPr lang="en-US" dirty="0" err="1"/>
              <a:t>recognised</a:t>
            </a:r>
            <a:r>
              <a:rPr lang="en-US" dirty="0"/>
              <a:t> securities and bills. However, the goal of both is to increase its earnings.</a:t>
            </a:r>
          </a:p>
          <a:p>
            <a:pPr marL="0" indent="0" algn="just">
              <a:buNone/>
            </a:pPr>
            <a:r>
              <a:rPr lang="en-US" dirty="0"/>
              <a:t>The investment policy of a bank consists of earning high returns on its un-loaned resources. But it has to keep in view the safety and liquidity of its resources so as to meet the potential demand of its customers.</a:t>
            </a:r>
          </a:p>
          <a:p>
            <a:pPr marL="0" indent="0" algn="just">
              <a:buNone/>
            </a:pPr>
            <a:r>
              <a:rPr lang="en-US" dirty="0"/>
              <a:t>Since the objective of profitability conflicts with those of safety and liquidity, the wise investment policy is to strike a judicious balance among them. Therefore, a bank should lay down its investment policy in such a manner so as to ensure the safety and liquidity of its funds and at the same time maximize its profits.</a:t>
            </a:r>
          </a:p>
        </p:txBody>
      </p:sp>
    </p:spTree>
    <p:extLst>
      <p:ext uri="{BB962C8B-B14F-4D97-AF65-F5344CB8AC3E}">
        <p14:creationId xmlns:p14="http://schemas.microsoft.com/office/powerpoint/2010/main" val="31157272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332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INVESTMENT POLICY OF COMMERCIAL BANKS</vt:lpstr>
      <vt:lpstr>INVESTMENT POLICY OF COMMERCIAL BANKS</vt:lpstr>
      <vt:lpstr>INVESTMENT POLICY OF COMMERCIAL BANKS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POLICY OF COMMERCIAL BANKS</dc:title>
  <dc:creator>Ananya Priya</dc:creator>
  <cp:lastModifiedBy>Shailee Upadhayay</cp:lastModifiedBy>
  <cp:revision>2</cp:revision>
  <dcterms:created xsi:type="dcterms:W3CDTF">2023-05-27T07:15:19Z</dcterms:created>
  <dcterms:modified xsi:type="dcterms:W3CDTF">2023-06-20T14:39:05Z</dcterms:modified>
</cp:coreProperties>
</file>